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February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February 10,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USING </a:t>
            </a:r>
            <a:r>
              <a:rPr lang="en-US" sz="4000" dirty="0" err="1" smtClean="0"/>
              <a:t>Labour</a:t>
            </a:r>
            <a:r>
              <a:rPr lang="en-US" sz="4000" dirty="0" smtClean="0"/>
              <a:t> migration to BUILD resilience in sending communities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Craven, University of Sydney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think about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combination of two elements: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capacity of exposed individuals to </a:t>
            </a:r>
            <a:r>
              <a:rPr lang="en-US" u="sng" dirty="0" smtClean="0"/>
              <a:t>adapt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processes that intensify risk and inhibit adaptive capacity.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Question: how do temporary </a:t>
            </a:r>
            <a:r>
              <a:rPr lang="en-US" dirty="0" err="1" smtClean="0"/>
              <a:t>labour</a:t>
            </a:r>
            <a:r>
              <a:rPr lang="en-US" dirty="0" smtClean="0"/>
              <a:t> migration schemes affect </a:t>
            </a:r>
            <a:r>
              <a:rPr lang="en-US" u="sng" dirty="0" smtClean="0"/>
              <a:t>adaptive capacity</a:t>
            </a:r>
            <a:r>
              <a:rPr lang="en-US" dirty="0" smtClean="0"/>
              <a:t> in sending communities?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How can these schemes be designed to ensure contributions to adaptive capacity are </a:t>
            </a:r>
            <a:r>
              <a:rPr lang="en-US" dirty="0" err="1" smtClean="0"/>
              <a:t>maximised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Conceptual overview of vulnerability-poverty linkages</a:t>
            </a:r>
          </a:p>
        </p:txBody>
      </p:sp>
      <p:pic>
        <p:nvPicPr>
          <p:cNvPr id="6" name="Content Placeholder 5" descr="Screen Shot 2014-02-08 at 10.11.24 AM.pn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963" t="-3883" r="-17125" b="-4318"/>
          <a:stretch/>
        </p:blipFill>
        <p:spPr/>
      </p:pic>
    </p:spTree>
    <p:extLst>
      <p:ext uri="{BB962C8B-B14F-4D97-AF65-F5344CB8AC3E}">
        <p14:creationId xmlns:p14="http://schemas.microsoft.com/office/powerpoint/2010/main" val="42668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key findings from Vanuatu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Migration is both a cause and consequence of local vulnerabilities.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Migration has adverse consequences on a number of factors which contribute to adaptive capacity: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Local food security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Social capital and community cohesion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overreliance on unsecure revenue streams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TLMPs can be better designed to mitigate these problems.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overview of findings</a:t>
            </a:r>
            <a:endParaRPr lang="en-US" dirty="0"/>
          </a:p>
        </p:txBody>
      </p:sp>
      <p:pic>
        <p:nvPicPr>
          <p:cNvPr id="4" name="Content Placeholder 3" descr="Screen Shot 2014-02-08 at 10.25.35 AM.pn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285" t="-1129" r="-25838"/>
          <a:stretch/>
        </p:blipFill>
        <p:spPr>
          <a:xfrm>
            <a:off x="443395" y="1600200"/>
            <a:ext cx="8229600" cy="4876800"/>
          </a:xfrm>
        </p:spPr>
      </p:pic>
    </p:spTree>
    <p:extLst>
      <p:ext uri="{BB962C8B-B14F-4D97-AF65-F5344CB8AC3E}">
        <p14:creationId xmlns:p14="http://schemas.microsoft.com/office/powerpoint/2010/main" val="14372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migration resilience-friendly</a:t>
            </a:r>
            <a:endParaRPr lang="en-US" dirty="0"/>
          </a:p>
        </p:txBody>
      </p:sp>
      <p:pic>
        <p:nvPicPr>
          <p:cNvPr id="4" name="Content Placeholder 3" descr="Screen Shot 2014-02-08 at 11.29.2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04" r="-26082" b="693"/>
          <a:stretch/>
        </p:blipFill>
        <p:spPr/>
      </p:pic>
    </p:spTree>
    <p:extLst>
      <p:ext uri="{BB962C8B-B14F-4D97-AF65-F5344CB8AC3E}">
        <p14:creationId xmlns:p14="http://schemas.microsoft.com/office/powerpoint/2010/main" val="25561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more effective TLMPs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Population mobility </a:t>
            </a:r>
            <a:r>
              <a:rPr lang="en-US" u="sng" dirty="0" smtClean="0"/>
              <a:t>is not</a:t>
            </a:r>
            <a:r>
              <a:rPr lang="en-US" dirty="0" smtClean="0"/>
              <a:t> a replacement for other forms of development assistance.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Designing better recruitment processes.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Establishing mechanisms to encourage ‘community remittances’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Involving local communities in policy development.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Involving employers in impact assessment.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77</TotalTime>
  <Words>184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USING Labour migration to BUILD resilience in sending communities</vt:lpstr>
      <vt:lpstr>How we think about resilience</vt:lpstr>
      <vt:lpstr>Conceptual overview of vulnerability-poverty linkages</vt:lpstr>
      <vt:lpstr>My key findings from Vanuatu </vt:lpstr>
      <vt:lpstr>Conceptual overview of findings</vt:lpstr>
      <vt:lpstr>Making migration resilience-friendly</vt:lpstr>
      <vt:lpstr>Creating more effective TLMPs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Labour migration to BUILD resilience in sending communities</dc:title>
  <dc:creator>Luke Craven</dc:creator>
  <cp:lastModifiedBy>Jonathan Pryke</cp:lastModifiedBy>
  <cp:revision>8</cp:revision>
  <dcterms:created xsi:type="dcterms:W3CDTF">2014-02-07T22:28:09Z</dcterms:created>
  <dcterms:modified xsi:type="dcterms:W3CDTF">2014-02-09T23:20:01Z</dcterms:modified>
</cp:coreProperties>
</file>